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7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2699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5729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606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1446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9357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5852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2207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6679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639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6912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2494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D1F9E-C7E2-4A59-A9DB-D37519721A3C}" type="datetimeFigureOut">
              <a:rPr lang="en-GB" smtClean="0"/>
              <a:pPr/>
              <a:t>02/07/2016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65507-BA68-47D7-ABC4-9296027D6B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6083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on manuscripts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229600" cy="4857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/>
                <a:gridCol w="3124200"/>
                <a:gridCol w="150876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Title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Author</a:t>
                      </a:r>
                      <a:r>
                        <a:rPr lang="en-US" sz="1600" baseline="0" dirty="0" smtClean="0"/>
                        <a:t> et 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Journal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Timeline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Assessing sustainable intensification indicators: Malawi experience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Snapp et 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Finalizing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End of July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Farm typologies and sustainable intensification: where the rubber meets the road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Chikowo  et 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Full draft in place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 Ready for submission – August 2016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Participatory assessment of yield response of climbing bean genotypes to different crop management options in two agroecological zones in central Malawi.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Chataika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et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paper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is at advanced stage – needs cleaning up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August 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The effect of different soil health management and cropping system options on grain yield of drought tolerant bush bean varieties in two agro-ecologies in central Malawi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Ndengu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et 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paper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is at advanced stage – needs cleaning up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August 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Progress on manuscripts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219200"/>
          <a:ext cx="8381999" cy="5137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444"/>
                <a:gridCol w="3647722"/>
                <a:gridCol w="1474611"/>
                <a:gridCol w="1707444"/>
                <a:gridCol w="1241778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Title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Author</a:t>
                      </a:r>
                      <a:r>
                        <a:rPr lang="en-US" sz="1600" baseline="0" dirty="0" smtClean="0">
                          <a:latin typeface="+mn-lt"/>
                        </a:rPr>
                        <a:t> et al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Journal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Timeline</a:t>
                      </a:r>
                      <a:r>
                        <a:rPr lang="en-US" sz="1600" baseline="0" dirty="0" smtClean="0">
                          <a:latin typeface="+mn-lt"/>
                        </a:rPr>
                        <a:t>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5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Improving productivity of a soybean-pigeonpea based system through phosphorus fertilization under different agro-ecologies in Central Malawi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Mzumara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Being reviewed by internal reviewer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August 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Effect of feeding </a:t>
                      </a: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Faidhebia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albida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pods and </a:t>
                      </a: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gliricidia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leaves based supplements on growth rate of entire male goats under extensive production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Nkhutche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et 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Work in progress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August 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7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Below and above ground biomass form pigeonpea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Chiwimbo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More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data 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being collected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October 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2016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8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Understanding smallholder farmer grain legume technology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adaptation and 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preference in maize-based cropping systems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in 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Anders  et al</a:t>
                      </a:r>
                      <a:endParaRPr lang="en-US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Under construction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Nov 2016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9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Effect of gender roles on household utilization of legumes for complementary feeding for 6-23 months old children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+mn-lt"/>
                          <a:ea typeface="Calibri"/>
                          <a:cs typeface="Times New Roman"/>
                        </a:rPr>
                        <a:t>Mulenga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US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Under Construction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TBA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Input situations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4315137"/>
              </p:ext>
            </p:extLst>
          </p:nvPr>
        </p:nvGraphicFramePr>
        <p:xfrm>
          <a:off x="0" y="609600"/>
          <a:ext cx="8991600" cy="674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53340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Definition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or</a:t>
                      </a:r>
                      <a:r>
                        <a:rPr lang="en-GB" baseline="0" dirty="0" smtClean="0"/>
                        <a:t> Free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r>
                        <a:rPr lang="en-GB" sz="1700" dirty="0" smtClean="0"/>
                        <a:t>Integral</a:t>
                      </a:r>
                      <a:r>
                        <a:rPr lang="en-GB" sz="1700" baseline="0" dirty="0" smtClean="0"/>
                        <a:t> r</a:t>
                      </a:r>
                      <a:r>
                        <a:rPr lang="en-GB" sz="1700" dirty="0" smtClean="0"/>
                        <a:t>esearch inputs for technology development or  validation. 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Mother trials: typical of crop, soils</a:t>
                      </a:r>
                      <a:endParaRPr lang="en-GB" sz="1700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n-GB" dirty="0" smtClean="0"/>
                        <a:t>Research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Baby trials at same time as mother trials (random)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Baby trials after mother demonstration (choice)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Variety trials (new crops, MNLD, chickens)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Tools to generate technology,</a:t>
                      </a:r>
                      <a:r>
                        <a:rPr lang="en-GB" sz="1700" baseline="0" dirty="0" smtClean="0"/>
                        <a:t> usually at community level (feed choppers, processors)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1976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/>
                        <a:t>Demonstrate a technology and learn consequences (e.g. vegetables, post harvest)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700" dirty="0" smtClean="0"/>
                        <a:t>Creating awareness and demand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/>
                        <a:t>Coupon-based inputs (adoption,</a:t>
                      </a:r>
                      <a:r>
                        <a:rPr lang="en-GB" sz="1700" baseline="0" dirty="0" smtClean="0"/>
                        <a:t> adaption, willingness to pay)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Free -development mode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Demonstrating</a:t>
                      </a:r>
                      <a:r>
                        <a:rPr lang="en-GB" sz="1700" baseline="0" dirty="0" smtClean="0"/>
                        <a:t> technologies for scaling (AR-NAFAKA)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Research/development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700" dirty="0" smtClean="0"/>
                        <a:t>Enhancing</a:t>
                      </a:r>
                      <a:r>
                        <a:rPr lang="en-GB" sz="1700" baseline="0" dirty="0" smtClean="0"/>
                        <a:t> capacity for research and development 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Infrastructure</a:t>
                      </a:r>
                      <a:r>
                        <a:rPr lang="en-GB" sz="1700" baseline="0" dirty="0" smtClean="0"/>
                        <a:t> (lab equipment, learning centres)</a:t>
                      </a:r>
                      <a:endParaRPr lang="en-GB" sz="17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Research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Tools to generate data to define a technology (rain, erosion, infiltration equipment)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Other???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rgbClr val="FF0000"/>
                          </a:solidFill>
                        </a:rPr>
                        <a:t>Generic</a:t>
                      </a:r>
                      <a:r>
                        <a:rPr lang="en-GB" sz="1700" baseline="0" dirty="0" smtClean="0">
                          <a:solidFill>
                            <a:srgbClr val="FF0000"/>
                          </a:solidFill>
                        </a:rPr>
                        <a:t> definition covering  situations above with examples…and data/knowledge collected or generated.</a:t>
                      </a:r>
                      <a:endParaRPr lang="en-GB" sz="17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672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Input situations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4315137"/>
              </p:ext>
            </p:extLst>
          </p:nvPr>
        </p:nvGraphicFramePr>
        <p:xfrm>
          <a:off x="0" y="609600"/>
          <a:ext cx="89916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53340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Definition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Data or knowledge collected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r>
                        <a:rPr lang="en-GB" sz="1700" dirty="0" smtClean="0"/>
                        <a:t>Integral</a:t>
                      </a:r>
                      <a:r>
                        <a:rPr lang="en-GB" sz="1700" baseline="0" dirty="0" smtClean="0"/>
                        <a:t> r</a:t>
                      </a:r>
                      <a:r>
                        <a:rPr lang="en-GB" sz="1700" dirty="0" smtClean="0"/>
                        <a:t>esearch inputs for technology development or  validation. 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Mother trials: typical of crop, soils</a:t>
                      </a:r>
                      <a:endParaRPr lang="en-GB" sz="1700" dirty="0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r>
                        <a:rPr lang="en-GB" dirty="0" smtClean="0"/>
                        <a:t>Productivity (crops</a:t>
                      </a:r>
                      <a:r>
                        <a:rPr lang="en-GB" baseline="0" dirty="0" smtClean="0"/>
                        <a:t> and livestock),  ecological benefits </a:t>
                      </a:r>
                      <a:r>
                        <a:rPr lang="en-GB" baseline="0" dirty="0" err="1" smtClean="0"/>
                        <a:t>eg</a:t>
                      </a:r>
                      <a:r>
                        <a:rPr lang="en-GB" baseline="0" dirty="0" smtClean="0"/>
                        <a:t> BNF), Farmer preferences,  drought tolerance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Baby trials at same time as mother trials (random)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Baby trials after mother demonstration (choice)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Variety trials (new crops, MNLD, chickens)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Tools to generate technology,</a:t>
                      </a:r>
                      <a:r>
                        <a:rPr lang="en-GB" sz="1700" baseline="0" dirty="0" smtClean="0"/>
                        <a:t> usually at community level (feed choppers, processors)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1976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/>
                        <a:t>Demonstrate a technology and learn consequences (e.g. vegetables, post harvest)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700" dirty="0" smtClean="0"/>
                        <a:t>Enhancing</a:t>
                      </a:r>
                      <a:r>
                        <a:rPr lang="en-GB" sz="1700" baseline="0" dirty="0" smtClean="0"/>
                        <a:t> capacity for research and development 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Infrastructure</a:t>
                      </a:r>
                      <a:r>
                        <a:rPr lang="en-GB" sz="1700" baseline="0" dirty="0" smtClean="0"/>
                        <a:t> (lab equipment, learning centres)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Tools to generate data to define a technology (rain, erosion, infiltration equipment)</a:t>
                      </a:r>
                      <a:endParaRPr lang="en-GB" sz="17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rgbClr val="FF0000"/>
                          </a:solidFill>
                        </a:rPr>
                        <a:t>Generic</a:t>
                      </a:r>
                      <a:r>
                        <a:rPr lang="en-GB" sz="1700" baseline="0" dirty="0" smtClean="0">
                          <a:solidFill>
                            <a:srgbClr val="FF0000"/>
                          </a:solidFill>
                        </a:rPr>
                        <a:t> definition covering  situations above with examples…and data/knowledge collected or generated.</a:t>
                      </a:r>
                      <a:endParaRPr lang="en-GB" sz="17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672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555</Words>
  <Application>Microsoft Office PowerPoint</Application>
  <PresentationFormat>On-screen Show (4:3)</PresentationFormat>
  <Paragraphs>94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Progress on manuscripts </vt:lpstr>
      <vt:lpstr>Progress on manuscripts </vt:lpstr>
      <vt:lpstr>Input situations</vt:lpstr>
      <vt:lpstr>Input situations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Dr Chikowo</cp:lastModifiedBy>
  <cp:revision>17</cp:revision>
  <dcterms:created xsi:type="dcterms:W3CDTF">2016-07-01T02:50:26Z</dcterms:created>
  <dcterms:modified xsi:type="dcterms:W3CDTF">2016-07-02T08:34:47Z</dcterms:modified>
</cp:coreProperties>
</file>